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323" r:id="rId3"/>
    <p:sldId id="329" r:id="rId4"/>
    <p:sldId id="330" r:id="rId5"/>
    <p:sldId id="328" r:id="rId6"/>
    <p:sldId id="332" r:id="rId7"/>
    <p:sldId id="333" r:id="rId8"/>
    <p:sldId id="331" r:id="rId9"/>
    <p:sldId id="334" r:id="rId10"/>
    <p:sldId id="327" r:id="rId11"/>
    <p:sldId id="326" r:id="rId12"/>
    <p:sldId id="325" r:id="rId13"/>
    <p:sldId id="32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C4B1-180C-4D1E-97F9-3A85672E36B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9491-FF33-4783-8BE2-E2C1499E51A3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554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C4B1-180C-4D1E-97F9-3A85672E36B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9491-FF33-4783-8BE2-E2C1499E51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8629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C4B1-180C-4D1E-97F9-3A85672E36B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9491-FF33-4783-8BE2-E2C1499E51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3646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C4B1-180C-4D1E-97F9-3A85672E36B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9491-FF33-4783-8BE2-E2C1499E51A3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1028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C4B1-180C-4D1E-97F9-3A85672E36B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9491-FF33-4783-8BE2-E2C1499E51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072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C4B1-180C-4D1E-97F9-3A85672E36B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9491-FF33-4783-8BE2-E2C1499E51A3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8285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C4B1-180C-4D1E-97F9-3A85672E36B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9491-FF33-4783-8BE2-E2C1499E51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4016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C4B1-180C-4D1E-97F9-3A85672E36B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9491-FF33-4783-8BE2-E2C1499E51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2544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C4B1-180C-4D1E-97F9-3A85672E36B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9491-FF33-4783-8BE2-E2C1499E51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2049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C4B1-180C-4D1E-97F9-3A85672E36B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9491-FF33-4783-8BE2-E2C1499E51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331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C4B1-180C-4D1E-97F9-3A85672E36B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9491-FF33-4783-8BE2-E2C1499E51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297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C4B1-180C-4D1E-97F9-3A85672E36B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9491-FF33-4783-8BE2-E2C1499E51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6561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C4B1-180C-4D1E-97F9-3A85672E36B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9491-FF33-4783-8BE2-E2C1499E51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5536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C4B1-180C-4D1E-97F9-3A85672E36B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9491-FF33-4783-8BE2-E2C1499E51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910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C4B1-180C-4D1E-97F9-3A85672E36B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9491-FF33-4783-8BE2-E2C1499E51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016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C4B1-180C-4D1E-97F9-3A85672E36B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9491-FF33-4783-8BE2-E2C1499E51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2961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C4B1-180C-4D1E-97F9-3A85672E36B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9491-FF33-4783-8BE2-E2C1499E51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808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0BEC4B1-180C-4D1E-97F9-3A85672E36B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7A9491-FF33-4783-8BE2-E2C1499E51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26250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663007" y="2722926"/>
            <a:ext cx="8534400" cy="1507067"/>
          </a:xfrm>
        </p:spPr>
        <p:txBody>
          <a:bodyPr>
            <a:noAutofit/>
          </a:bodyPr>
          <a:lstStyle/>
          <a:p>
            <a:pPr algn="ctr"/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ODDZIAŁ Dzienny dom „senior +”</a:t>
            </a:r>
          </a:p>
        </p:txBody>
      </p:sp>
    </p:spTree>
    <p:extLst>
      <p:ext uri="{BB962C8B-B14F-4D97-AF65-F5344CB8AC3E}">
        <p14:creationId xmlns:p14="http://schemas.microsoft.com/office/powerpoint/2010/main" val="4235551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A0C2B9A-AB61-4259-81FA-200226AF7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D456EE2-1A45-4576-98D8-8560E17A68AD}"/>
              </a:ext>
            </a:extLst>
          </p:cNvPr>
          <p:cNvSpPr txBox="1"/>
          <p:nvPr/>
        </p:nvSpPr>
        <p:spPr>
          <a:xfrm>
            <a:off x="568172" y="115409"/>
            <a:ext cx="6986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WYJAZD DO TEATRU</a:t>
            </a:r>
          </a:p>
        </p:txBody>
      </p:sp>
    </p:spTree>
    <p:extLst>
      <p:ext uri="{BB962C8B-B14F-4D97-AF65-F5344CB8AC3E}">
        <p14:creationId xmlns:p14="http://schemas.microsoft.com/office/powerpoint/2010/main" val="2210134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BCF69D-2674-4007-A6D0-3F4F62337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431FEFA-2199-4E47-8D76-0841C1D5FA4F}"/>
              </a:ext>
            </a:extLst>
          </p:cNvPr>
          <p:cNvSpPr txBox="1"/>
          <p:nvPr/>
        </p:nvSpPr>
        <p:spPr>
          <a:xfrm>
            <a:off x="2672179" y="0"/>
            <a:ext cx="6986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WARSZTATY JESIENNE</a:t>
            </a:r>
          </a:p>
        </p:txBody>
      </p:sp>
    </p:spTree>
    <p:extLst>
      <p:ext uri="{BB962C8B-B14F-4D97-AF65-F5344CB8AC3E}">
        <p14:creationId xmlns:p14="http://schemas.microsoft.com/office/powerpoint/2010/main" val="2663259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3A69A89-46F8-4223-AF52-0504A5443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CC6D265-6AA2-40A9-98AB-8D9FC9A5E677}"/>
              </a:ext>
            </a:extLst>
          </p:cNvPr>
          <p:cNvSpPr txBox="1"/>
          <p:nvPr/>
        </p:nvSpPr>
        <p:spPr>
          <a:xfrm>
            <a:off x="0" y="115410"/>
            <a:ext cx="4412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DZIEŃ SENIORA</a:t>
            </a:r>
          </a:p>
        </p:txBody>
      </p:sp>
    </p:spTree>
    <p:extLst>
      <p:ext uri="{BB962C8B-B14F-4D97-AF65-F5344CB8AC3E}">
        <p14:creationId xmlns:p14="http://schemas.microsoft.com/office/powerpoint/2010/main" val="1626698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4A338C2-BA3C-4DB9-8E60-67C69DFA5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10FA513-800C-4348-99FC-503D5A42F311}"/>
              </a:ext>
            </a:extLst>
          </p:cNvPr>
          <p:cNvSpPr txBox="1"/>
          <p:nvPr/>
        </p:nvSpPr>
        <p:spPr>
          <a:xfrm>
            <a:off x="2583401" y="470517"/>
            <a:ext cx="6862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SPOTKANIE OPŁATKOWE</a:t>
            </a:r>
          </a:p>
        </p:txBody>
      </p:sp>
    </p:spTree>
    <p:extLst>
      <p:ext uri="{BB962C8B-B14F-4D97-AF65-F5344CB8AC3E}">
        <p14:creationId xmlns:p14="http://schemas.microsoft.com/office/powerpoint/2010/main" val="565415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F024976-497D-4BD9-9DC9-9AD5E623F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48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49ECC89-0F86-4AF8-A7C0-C3C43A0CC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DA9311E-C638-46BB-90EF-D2741ED043CA}"/>
              </a:ext>
            </a:extLst>
          </p:cNvPr>
          <p:cNvSpPr txBox="1"/>
          <p:nvPr/>
        </p:nvSpPr>
        <p:spPr>
          <a:xfrm>
            <a:off x="6977847" y="-133165"/>
            <a:ext cx="5477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TŁUSTY CZWARTEK</a:t>
            </a:r>
          </a:p>
        </p:txBody>
      </p:sp>
    </p:spTree>
    <p:extLst>
      <p:ext uri="{BB962C8B-B14F-4D97-AF65-F5344CB8AC3E}">
        <p14:creationId xmlns:p14="http://schemas.microsoft.com/office/powerpoint/2010/main" val="812331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9510902-0002-47B2-A561-833FFBCE4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04BAB3C-87D5-4DEB-A212-7E94012F37D5}"/>
              </a:ext>
            </a:extLst>
          </p:cNvPr>
          <p:cNvSpPr txBox="1"/>
          <p:nvPr/>
        </p:nvSpPr>
        <p:spPr>
          <a:xfrm>
            <a:off x="1029810" y="-8878"/>
            <a:ext cx="9436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WARSZTATY PALMY WIELKANOCNE</a:t>
            </a:r>
          </a:p>
        </p:txBody>
      </p:sp>
    </p:spTree>
    <p:extLst>
      <p:ext uri="{BB962C8B-B14F-4D97-AF65-F5344CB8AC3E}">
        <p14:creationId xmlns:p14="http://schemas.microsoft.com/office/powerpoint/2010/main" val="3406358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58203ED-158B-4563-8E94-1E6E369B8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1CC75B1-B117-4D60-BF1A-5B7080D3CA5F}"/>
              </a:ext>
            </a:extLst>
          </p:cNvPr>
          <p:cNvSpPr txBox="1"/>
          <p:nvPr/>
        </p:nvSpPr>
        <p:spPr>
          <a:xfrm>
            <a:off x="-79899" y="-79899"/>
            <a:ext cx="943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WARSZTATY PALMY WIELKANOCNE</a:t>
            </a:r>
          </a:p>
        </p:txBody>
      </p:sp>
    </p:spTree>
    <p:extLst>
      <p:ext uri="{BB962C8B-B14F-4D97-AF65-F5344CB8AC3E}">
        <p14:creationId xmlns:p14="http://schemas.microsoft.com/office/powerpoint/2010/main" val="2838204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19D204B-4308-47B7-AB27-F86228729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287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0703A17-482C-4A8F-B79E-66F0A0F6E1AC}"/>
              </a:ext>
            </a:extLst>
          </p:cNvPr>
          <p:cNvSpPr txBox="1"/>
          <p:nvPr/>
        </p:nvSpPr>
        <p:spPr>
          <a:xfrm>
            <a:off x="248574" y="6025827"/>
            <a:ext cx="9436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ŚNIADANIE WIELKANOCNE</a:t>
            </a:r>
          </a:p>
        </p:txBody>
      </p:sp>
    </p:spTree>
    <p:extLst>
      <p:ext uri="{BB962C8B-B14F-4D97-AF65-F5344CB8AC3E}">
        <p14:creationId xmlns:p14="http://schemas.microsoft.com/office/powerpoint/2010/main" val="4140009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7FD3093-7F07-476A-ABC8-45E00854F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48FF43D-405B-4322-8C28-6715C7594A20}"/>
              </a:ext>
            </a:extLst>
          </p:cNvPr>
          <p:cNvSpPr txBox="1"/>
          <p:nvPr/>
        </p:nvSpPr>
        <p:spPr>
          <a:xfrm>
            <a:off x="124287" y="119182"/>
            <a:ext cx="5450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WYJAZD NA TĘŻNIĘ</a:t>
            </a:r>
          </a:p>
        </p:txBody>
      </p:sp>
    </p:spTree>
    <p:extLst>
      <p:ext uri="{BB962C8B-B14F-4D97-AF65-F5344CB8AC3E}">
        <p14:creationId xmlns:p14="http://schemas.microsoft.com/office/powerpoint/2010/main" val="1878662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B412585-9FC0-47D8-8787-B0C6AAFDB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673F14E-48CD-4447-8CCE-F40C5F7B1CD1}"/>
              </a:ext>
            </a:extLst>
          </p:cNvPr>
          <p:cNvSpPr txBox="1"/>
          <p:nvPr/>
        </p:nvSpPr>
        <p:spPr>
          <a:xfrm>
            <a:off x="142043" y="0"/>
            <a:ext cx="6747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Z DIETETYKIEM</a:t>
            </a:r>
          </a:p>
        </p:txBody>
      </p:sp>
    </p:spTree>
    <p:extLst>
      <p:ext uri="{BB962C8B-B14F-4D97-AF65-F5344CB8AC3E}">
        <p14:creationId xmlns:p14="http://schemas.microsoft.com/office/powerpoint/2010/main" val="224947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9F122B5-51E1-4CF9-8FCF-6D4C0A660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60FDD6B-1595-4AAD-A06B-25A3DB8A1532}"/>
              </a:ext>
            </a:extLst>
          </p:cNvPr>
          <p:cNvSpPr txBox="1"/>
          <p:nvPr/>
        </p:nvSpPr>
        <p:spPr>
          <a:xfrm>
            <a:off x="2432482" y="122176"/>
            <a:ext cx="6747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CODZIENNE WARSZTATY</a:t>
            </a:r>
          </a:p>
        </p:txBody>
      </p:sp>
    </p:spTree>
    <p:extLst>
      <p:ext uri="{BB962C8B-B14F-4D97-AF65-F5344CB8AC3E}">
        <p14:creationId xmlns:p14="http://schemas.microsoft.com/office/powerpoint/2010/main" val="2340089789"/>
      </p:ext>
    </p:extLst>
  </p:cSld>
  <p:clrMapOvr>
    <a:masterClrMapping/>
  </p:clrMapOvr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33</Words>
  <Application>Microsoft Office PowerPoint</Application>
  <PresentationFormat>Panoramiczny</PresentationFormat>
  <Paragraphs>12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Century Gothic</vt:lpstr>
      <vt:lpstr>Times New Roman</vt:lpstr>
      <vt:lpstr>Wingdings 3</vt:lpstr>
      <vt:lpstr>Wycinek</vt:lpstr>
      <vt:lpstr>ODDZIAŁ Dzienny dom „senior +”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ODDZIAŁ Dzienny dom „senior +”</dc:title>
  <dc:creator>Agata</dc:creator>
  <cp:lastModifiedBy>Agata</cp:lastModifiedBy>
  <cp:revision>1</cp:revision>
  <dcterms:created xsi:type="dcterms:W3CDTF">2020-04-27T07:32:42Z</dcterms:created>
  <dcterms:modified xsi:type="dcterms:W3CDTF">2020-04-27T07:33:16Z</dcterms:modified>
</cp:coreProperties>
</file>